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3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29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0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233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8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9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50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6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6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7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2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5C8B-5D23-4CCA-B845-DA5F279AAB9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9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29767"/>
            <a:ext cx="9144000" cy="2387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проект по теме: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Исследовательское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направление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31178" y="3717367"/>
            <a:ext cx="2108886" cy="1974978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выполнила: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5307" y="6018080"/>
            <a:ext cx="4324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Сертолово, 2021-2022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год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7828" y="514087"/>
            <a:ext cx="6680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общеобразовательное бюджетное учреждение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«Средняя общеобразовательная школа</a:t>
            </a:r>
          </a:p>
          <a:p>
            <a:pPr algn="ctr"/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«Сертоловский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образования №2»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Школа № 2 (Сертолово, Ленинградская обл, Всеволожский р-н, Сертолово г,  Молодцова, 4/2, -) – “Навигатор Образования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23" y="243644"/>
            <a:ext cx="1280221" cy="176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30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Индивидуальный проект по теме:   Исследовательское направление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 по теме: «Образ Санкт-Петербурга в русской поэзии двадцатого века» Исследовательское направление</dc:title>
  <dc:creator>ПК2</dc:creator>
  <cp:lastModifiedBy>Veronika</cp:lastModifiedBy>
  <cp:revision>31</cp:revision>
  <dcterms:created xsi:type="dcterms:W3CDTF">2021-01-23T06:44:40Z</dcterms:created>
  <dcterms:modified xsi:type="dcterms:W3CDTF">2021-11-23T10:10:18Z</dcterms:modified>
</cp:coreProperties>
</file>