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87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5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3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4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3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2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1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2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3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7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Презентация к занятию по образовательной области «Художественно-эстетическое развитие»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«Учимся рисовать Чебурашку»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400" dirty="0" smtClean="0"/>
              <a:t>Подготовила Валюшко М.Д.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403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6.</a:t>
            </a:r>
            <a:r>
              <a:rPr lang="ru-RU" sz="3200" dirty="0" smtClean="0"/>
              <a:t> </a:t>
            </a:r>
            <a:r>
              <a:rPr lang="ru-RU" sz="3200" b="1" i="1" dirty="0" smtClean="0"/>
              <a:t> Вот такой симпатичный </a:t>
            </a:r>
            <a:r>
              <a:rPr lang="ru-RU" sz="3200" b="1" i="1" dirty="0" err="1" smtClean="0"/>
              <a:t>Чебурашка</a:t>
            </a:r>
            <a:r>
              <a:rPr lang="ru-RU" sz="3200" b="1" i="1" dirty="0" smtClean="0"/>
              <a:t> у нас получился.</a:t>
            </a:r>
            <a:endParaRPr lang="ru-RU" sz="3200" b="1" i="1" dirty="0"/>
          </a:p>
        </p:txBody>
      </p:sp>
      <p:pic>
        <p:nvPicPr>
          <p:cNvPr id="22530" name="Picture 2" descr="C:\Documents and Settings\Владелец\Рабочий стол\kak_ricovat_cheburashku6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916831"/>
            <a:ext cx="6038156" cy="4241805"/>
          </a:xfrm>
          <a:prstGeom prst="rect">
            <a:avLst/>
          </a:prstGeom>
          <a:noFill/>
        </p:spPr>
      </p:pic>
      <p:pic>
        <p:nvPicPr>
          <p:cNvPr id="9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7.</a:t>
            </a:r>
            <a:r>
              <a:rPr lang="ru-RU" sz="3200" dirty="0" smtClean="0"/>
              <a:t> </a:t>
            </a:r>
            <a:r>
              <a:rPr lang="ru-RU" sz="3200" b="1" i="1" dirty="0" smtClean="0"/>
              <a:t> А теперь раскрасим нашего героя.</a:t>
            </a:r>
            <a:endParaRPr lang="ru-RU" sz="3200" b="1" i="1" dirty="0"/>
          </a:p>
        </p:txBody>
      </p:sp>
      <p:pic>
        <p:nvPicPr>
          <p:cNvPr id="22530" name="Picture 2" descr="C:\Documents and Settings\Владелец\Рабочий стол\kak_ricovat_cheburashku6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060847"/>
            <a:ext cx="5894140" cy="4140633"/>
          </a:xfrm>
          <a:prstGeom prst="rect">
            <a:avLst/>
          </a:prstGeom>
          <a:noFill/>
        </p:spPr>
      </p:pic>
      <p:pic>
        <p:nvPicPr>
          <p:cNvPr id="23556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2060848"/>
            <a:ext cx="50416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52120" y="4941168"/>
            <a:ext cx="308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err="1" smtClean="0"/>
              <a:t>Ъучитель</a:t>
            </a:r>
            <a:r>
              <a:rPr lang="ru-RU" dirty="0" smtClean="0"/>
              <a:t> начальных классов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 </a:t>
            </a:r>
          </a:p>
          <a:p>
            <a:r>
              <a:rPr lang="ru-RU" dirty="0" smtClean="0"/>
              <a:t>Ростовской области</a:t>
            </a:r>
            <a:endParaRPr lang="ru-RU" dirty="0"/>
          </a:p>
        </p:txBody>
      </p:sp>
      <p:pic>
        <p:nvPicPr>
          <p:cNvPr id="1029" name="Picture 5" descr="http://s60.radikal.ru/i168/1102/d2/6d15fb54a8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564904"/>
            <a:ext cx="3528392" cy="3528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cheburashka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340768"/>
            <a:ext cx="4104456" cy="34798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6296" y="69269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УМК любой</a:t>
            </a:r>
            <a:endParaRPr lang="ru-RU" dirty="0"/>
          </a:p>
        </p:txBody>
      </p:sp>
      <p:pic>
        <p:nvPicPr>
          <p:cNvPr id="12290" name="Picture 2" descr="http://izhmama.ru/upload/medialibrary/ef4/ef433641cf3ec68cd2669203910f56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42646"/>
            <a:ext cx="8352928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92696"/>
            <a:ext cx="4176464" cy="1323439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 Math" pitchFamily="18" charset="0"/>
                <a:ea typeface="Cambria Math" pitchFamily="18" charset="0"/>
              </a:rPr>
              <a:t>Учимся рисовать </a:t>
            </a:r>
            <a:r>
              <a:rPr lang="ru-RU" sz="4000" b="1" i="1" dirty="0" err="1" smtClean="0">
                <a:latin typeface="Cambria Math" pitchFamily="18" charset="0"/>
                <a:ea typeface="Cambria Math" pitchFamily="18" charset="0"/>
              </a:rPr>
              <a:t>Чебурашку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836712"/>
            <a:ext cx="2304256" cy="132343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 Math" pitchFamily="18" charset="0"/>
                <a:ea typeface="Cambria Math" pitchFamily="18" charset="0"/>
              </a:rPr>
              <a:t>Отгадай загадку: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60486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Этот милый, странный душка</a:t>
            </a:r>
            <a:br>
              <a:rPr lang="ru-RU" sz="3200" i="1" dirty="0" smtClean="0"/>
            </a:br>
            <a:r>
              <a:rPr lang="ru-RU" sz="3200" i="1" dirty="0" smtClean="0"/>
              <a:t>Безымянною игрушкой</a:t>
            </a:r>
            <a:br>
              <a:rPr lang="ru-RU" sz="3200" i="1" dirty="0" smtClean="0"/>
            </a:br>
            <a:r>
              <a:rPr lang="ru-RU" sz="3200" i="1" dirty="0" smtClean="0"/>
              <a:t>Был когда - то в магазине,</a:t>
            </a:r>
            <a:br>
              <a:rPr lang="ru-RU" sz="3200" i="1" dirty="0" smtClean="0"/>
            </a:br>
            <a:r>
              <a:rPr lang="ru-RU" sz="3200" i="1" dirty="0" smtClean="0"/>
              <a:t>Сказки ждал он на витрине.</a:t>
            </a:r>
            <a:br>
              <a:rPr lang="ru-RU" sz="3200" i="1" dirty="0" smtClean="0"/>
            </a:br>
            <a:r>
              <a:rPr lang="ru-RU" sz="3200" i="1" dirty="0" smtClean="0"/>
              <a:t>И дождался. Стал известным</a:t>
            </a:r>
            <a:br>
              <a:rPr lang="ru-RU" sz="3200" i="1" dirty="0" smtClean="0"/>
            </a:br>
            <a:r>
              <a:rPr lang="ru-RU" sz="3200" i="1" dirty="0" smtClean="0"/>
              <a:t>Своей сказкою чудесной.</a:t>
            </a:r>
            <a:br>
              <a:rPr lang="ru-RU" sz="3200" i="1" dirty="0" smtClean="0"/>
            </a:br>
            <a:r>
              <a:rPr lang="ru-RU" sz="3200" i="1" dirty="0" smtClean="0"/>
              <a:t>Ты меня, малыш, послушай,</a:t>
            </a:r>
            <a:br>
              <a:rPr lang="ru-RU" sz="3200" i="1" dirty="0" smtClean="0"/>
            </a:br>
            <a:r>
              <a:rPr lang="ru-RU" sz="3200" i="1" dirty="0" smtClean="0"/>
              <a:t>У него большие уши,</a:t>
            </a:r>
            <a:br>
              <a:rPr lang="ru-RU" sz="3200" i="1" dirty="0" smtClean="0"/>
            </a:br>
            <a:r>
              <a:rPr lang="ru-RU" sz="3200" i="1" dirty="0" smtClean="0"/>
              <a:t>Он коричневого цвета,</a:t>
            </a:r>
            <a:br>
              <a:rPr lang="ru-RU" sz="3200" i="1" dirty="0" smtClean="0"/>
            </a:br>
            <a:r>
              <a:rPr lang="ru-RU" sz="3200" i="1" dirty="0" smtClean="0"/>
              <a:t>Его любят все на свете,</a:t>
            </a:r>
            <a:br>
              <a:rPr lang="ru-RU" sz="3200" i="1" dirty="0" smtClean="0"/>
            </a:br>
            <a:r>
              <a:rPr lang="ru-RU" sz="3200" i="1" dirty="0" smtClean="0"/>
              <a:t>Знает каждая дворняжка</a:t>
            </a:r>
            <a:br>
              <a:rPr lang="ru-RU" sz="3200" i="1" dirty="0" smtClean="0"/>
            </a:br>
            <a:r>
              <a:rPr lang="ru-RU" sz="3200" i="1" dirty="0" smtClean="0"/>
              <a:t>Друга Гены - ...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148064" y="3068960"/>
            <a:ext cx="3585067" cy="3227586"/>
            <a:chOff x="5292080" y="3068960"/>
            <a:chExt cx="3585067" cy="3227586"/>
          </a:xfrm>
        </p:grpSpPr>
        <p:pic>
          <p:nvPicPr>
            <p:cNvPr id="6" name="Picture 3" descr="C:\Documents and Settings\Владелец\Рабочий стол\kak_ricovat_cheburashku-400x300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2772" y="3068960"/>
              <a:ext cx="3174375" cy="2448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292080" y="5373216"/>
              <a:ext cx="35310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Чебурашку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548680"/>
            <a:ext cx="8064896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Добрый крокодил днем служил в зоопарке ... крокодилом, а по вечерам очень скучал в одиночестве. И наконец дал объявление о том, что ищет друзей. По этому объявлению пришла к нему девочка с собачкой и </a:t>
            </a:r>
            <a:r>
              <a:rPr lang="ru-RU" sz="2800" dirty="0" err="1" smtClean="0"/>
              <a:t>Чебурашка</a:t>
            </a:r>
            <a:r>
              <a:rPr lang="ru-RU" sz="2800" dirty="0" smtClean="0"/>
              <a:t> - существо неизвестной породы, но очень обаятельное и доброе. И началась у них совсем другая жизнь. </a:t>
            </a:r>
            <a:endParaRPr lang="ru-RU" sz="2800" dirty="0"/>
          </a:p>
        </p:txBody>
      </p:sp>
      <p:pic>
        <p:nvPicPr>
          <p:cNvPr id="12" name="Picture 2" descr="http://magnet.211.ru/storage/images/1c/6d/5f/00001/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717032"/>
            <a:ext cx="4680520" cy="26327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76056" y="3789040"/>
            <a:ext cx="367240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Ребята, а давайте нарисуем друга крокодила </a:t>
            </a:r>
            <a:r>
              <a:rPr lang="ru-RU" sz="3200" b="1" i="1" dirty="0" err="1" smtClean="0"/>
              <a:t>Гены-Чебурашку</a:t>
            </a:r>
            <a:r>
              <a:rPr lang="ru-RU" sz="3200" b="1" i="1" dirty="0" smtClean="0"/>
              <a:t>.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1. </a:t>
            </a:r>
            <a:r>
              <a:rPr lang="ru-RU" sz="3200" b="1" i="1" dirty="0" smtClean="0"/>
              <a:t>Рисуем голову </a:t>
            </a:r>
            <a:r>
              <a:rPr lang="ru-RU" sz="3200" b="1" i="1" dirty="0" err="1" smtClean="0"/>
              <a:t>чебурашки</a:t>
            </a:r>
            <a:r>
              <a:rPr lang="ru-RU" sz="3200" b="1" i="1" dirty="0" smtClean="0"/>
              <a:t> в виде прямоугольника с закругленными концами, внутри него такой же прямоугольник, только поменьше.</a:t>
            </a:r>
            <a:endParaRPr lang="ru-RU" sz="3200" b="1" i="1" dirty="0"/>
          </a:p>
        </p:txBody>
      </p:sp>
      <p:pic>
        <p:nvPicPr>
          <p:cNvPr id="2051" name="Picture 3" descr="C:\Documents and Settings\Владелец\Рабочий стол\kak_ricovat_cheburashku1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068960"/>
            <a:ext cx="2714625" cy="2257425"/>
          </a:xfrm>
          <a:prstGeom prst="rect">
            <a:avLst/>
          </a:prstGeom>
          <a:noFill/>
        </p:spPr>
      </p:pic>
      <p:pic>
        <p:nvPicPr>
          <p:cNvPr id="10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2.</a:t>
            </a:r>
            <a:r>
              <a:rPr lang="ru-RU" sz="3200" dirty="0" smtClean="0"/>
              <a:t> </a:t>
            </a:r>
            <a:r>
              <a:rPr lang="ru-RU" sz="3200" b="1" i="1" dirty="0" smtClean="0"/>
              <a:t>Рисуем глаза, нос, рот и брови у </a:t>
            </a:r>
            <a:r>
              <a:rPr lang="ru-RU" sz="3200" b="1" i="1" dirty="0" err="1" smtClean="0"/>
              <a:t>чебурашки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8434" name="Picture 2" descr="C:\Documents and Settings\Владелец\Рабочий стол\kak_ricovat_cheburashku2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132856"/>
            <a:ext cx="2965698" cy="2664669"/>
          </a:xfrm>
          <a:prstGeom prst="rect">
            <a:avLst/>
          </a:prstGeom>
          <a:noFill/>
        </p:spPr>
      </p:pic>
      <p:pic>
        <p:nvPicPr>
          <p:cNvPr id="9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3.</a:t>
            </a:r>
            <a:r>
              <a:rPr lang="ru-RU" sz="3200" dirty="0" smtClean="0"/>
              <a:t> </a:t>
            </a:r>
            <a:r>
              <a:rPr lang="ru-RU" sz="3200" b="1" i="1" dirty="0" smtClean="0"/>
              <a:t>Рисуем  два больших уха  у </a:t>
            </a:r>
            <a:r>
              <a:rPr lang="ru-RU" sz="3200" b="1" i="1" dirty="0" err="1" smtClean="0"/>
              <a:t>Чебурашки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9458" name="Picture 2" descr="C:\Documents and Settings\Владелец\Рабочий стол\kak_ricovat_cheburashku3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988840"/>
            <a:ext cx="5003946" cy="2952328"/>
          </a:xfrm>
          <a:prstGeom prst="rect">
            <a:avLst/>
          </a:prstGeom>
          <a:noFill/>
        </p:spPr>
      </p:pic>
      <p:pic>
        <p:nvPicPr>
          <p:cNvPr id="9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4.</a:t>
            </a:r>
            <a:r>
              <a:rPr lang="ru-RU" sz="3200" dirty="0" smtClean="0"/>
              <a:t> </a:t>
            </a:r>
            <a:r>
              <a:rPr lang="ru-RU" sz="3200" b="1" i="1" dirty="0" smtClean="0"/>
              <a:t>Рисуем  тело и воротничок  у </a:t>
            </a:r>
            <a:r>
              <a:rPr lang="ru-RU" sz="3200" b="1" i="1" dirty="0" err="1" smtClean="0"/>
              <a:t>Чебурашки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20482" name="Picture 2" descr="C:\Documents and Settings\Владелец\Рабочий стол\kak_ricovat_cheburashku4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844824"/>
            <a:ext cx="6051763" cy="3888258"/>
          </a:xfrm>
          <a:prstGeom prst="rect">
            <a:avLst/>
          </a:prstGeom>
          <a:noFill/>
        </p:spPr>
      </p:pic>
      <p:pic>
        <p:nvPicPr>
          <p:cNvPr id="9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 ДЛЯ ПРЕЗЕНТАЦИЙ\РАНЬкОРАМмм\ramki\рамка4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Шаг 5.</a:t>
            </a:r>
            <a:r>
              <a:rPr lang="ru-RU" sz="3200" dirty="0" smtClean="0"/>
              <a:t> </a:t>
            </a:r>
            <a:r>
              <a:rPr lang="ru-RU" sz="3200" b="1" i="1" dirty="0" smtClean="0"/>
              <a:t>Рисуем  ноги и руки  у </a:t>
            </a:r>
            <a:r>
              <a:rPr lang="ru-RU" sz="3200" b="1" i="1" dirty="0" err="1" smtClean="0"/>
              <a:t>Чебурашки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21506" name="Picture 2" descr="C:\Documents and Settings\Владелец\Рабочий стол\kak_ricovat_cheburashku5-400x3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412776"/>
            <a:ext cx="6194236" cy="4320480"/>
          </a:xfrm>
          <a:prstGeom prst="rect">
            <a:avLst/>
          </a:prstGeom>
          <a:noFill/>
        </p:spPr>
      </p:pic>
      <p:pic>
        <p:nvPicPr>
          <p:cNvPr id="9" name="Picture 4" descr="http://file.mobilmusic.ru/17/d2/9c/t9832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1774243" cy="211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205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19</cp:revision>
  <dcterms:modified xsi:type="dcterms:W3CDTF">2021-11-11T08:02:16Z</dcterms:modified>
</cp:coreProperties>
</file>