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8" r:id="rId3"/>
    <p:sldId id="256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34888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Кошка с котятами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43554" y="1628800"/>
            <a:ext cx="3712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Презентация по ОО «Речевое </a:t>
            </a:r>
            <a:r>
              <a:rPr lang="ru-RU" dirty="0" err="1" smtClean="0"/>
              <a:t>рзвитие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28184" y="4437112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 Петренко С.В.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71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8" r="85758" b="81349"/>
          <a:stretch/>
        </p:blipFill>
        <p:spPr bwMode="auto">
          <a:xfrm>
            <a:off x="0" y="0"/>
            <a:ext cx="2123728" cy="2060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5104"/>
            <a:ext cx="2779713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45" r="83030" b="16527"/>
          <a:stretch/>
        </p:blipFill>
        <p:spPr bwMode="auto">
          <a:xfrm>
            <a:off x="0" y="4405745"/>
            <a:ext cx="1763688" cy="19396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1" t="71285" r="47727" b="9992"/>
          <a:stretch/>
        </p:blipFill>
        <p:spPr bwMode="auto">
          <a:xfrm>
            <a:off x="2937164" y="5157192"/>
            <a:ext cx="1842654" cy="17008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396" y="0"/>
            <a:ext cx="2073275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5" t="33665" r="12227" b="50615"/>
          <a:stretch/>
        </p:blipFill>
        <p:spPr bwMode="auto">
          <a:xfrm>
            <a:off x="6608618" y="2438400"/>
            <a:ext cx="1440873" cy="14226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8" t="11939" r="52682" b="59977"/>
          <a:stretch/>
        </p:blipFill>
        <p:spPr bwMode="auto">
          <a:xfrm>
            <a:off x="2341418" y="734291"/>
            <a:ext cx="2008909" cy="22028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0" t="2578" r="27682" b="75697"/>
          <a:stretch/>
        </p:blipFill>
        <p:spPr bwMode="auto">
          <a:xfrm>
            <a:off x="4918364" y="0"/>
            <a:ext cx="1717963" cy="17041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1" t="54153" r="50000" b="23945"/>
          <a:stretch/>
        </p:blipFill>
        <p:spPr bwMode="auto">
          <a:xfrm>
            <a:off x="2502825" y="3546763"/>
            <a:ext cx="1686093" cy="17179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8" t="58392" r="27076" b="17764"/>
          <a:stretch/>
        </p:blipFill>
        <p:spPr bwMode="auto">
          <a:xfrm>
            <a:off x="4627418" y="4378036"/>
            <a:ext cx="2064327" cy="18703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74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78" b="9992"/>
          <a:stretch/>
        </p:blipFill>
        <p:spPr bwMode="auto">
          <a:xfrm>
            <a:off x="23548" y="-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23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30</TotalTime>
  <Words>14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Arial Narrow</vt:lpstr>
      <vt:lpstr>Горизонт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Петренко</dc:creator>
  <cp:lastModifiedBy>Светлана</cp:lastModifiedBy>
  <cp:revision>23</cp:revision>
  <dcterms:created xsi:type="dcterms:W3CDTF">2016-10-24T18:01:15Z</dcterms:created>
  <dcterms:modified xsi:type="dcterms:W3CDTF">2021-11-11T08:21:23Z</dcterms:modified>
</cp:coreProperties>
</file>