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69" r:id="rId2"/>
    <p:sldId id="258" r:id="rId3"/>
    <p:sldId id="259" r:id="rId4"/>
    <p:sldId id="260" r:id="rId5"/>
    <p:sldId id="261" r:id="rId6"/>
    <p:sldId id="262" r:id="rId7"/>
    <p:sldId id="257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1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2416" y="2514601"/>
            <a:ext cx="6600451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2416" y="4777380"/>
            <a:ext cx="6600451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8"/>
          <p:cNvSpPr/>
          <p:nvPr/>
        </p:nvSpPr>
        <p:spPr bwMode="auto">
          <a:xfrm>
            <a:off x="-31719" y="4321158"/>
            <a:ext cx="1395473" cy="781781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23334" y="4529541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5038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609600"/>
            <a:ext cx="6591985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47155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15972" y="3505200"/>
            <a:ext cx="5653888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4354046"/>
            <a:ext cx="6591985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825915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438401"/>
            <a:ext cx="6591985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11493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188123" y="609600"/>
            <a:ext cx="6109587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688292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688292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808316" y="64800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169533" y="290530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177113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6" y="627407"/>
            <a:ext cx="6591984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2415" y="4343400"/>
            <a:ext cx="6591985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181600"/>
            <a:ext cx="6591985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04961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203736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8535" y="627406"/>
            <a:ext cx="1656132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2416" y="627406"/>
            <a:ext cx="4716348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32325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1" y="624110"/>
            <a:ext cx="6589199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2415" y="2133600"/>
            <a:ext cx="6591985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41350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2074562"/>
            <a:ext cx="6591985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3581400"/>
            <a:ext cx="659198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3166527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3244140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12844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2416" y="2136706"/>
            <a:ext cx="3197531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37307" y="2136706"/>
            <a:ext cx="3197093" cy="376739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9027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65352" y="2226626"/>
            <a:ext cx="287459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2415" y="2802888"/>
            <a:ext cx="3197532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6154" y="2223398"/>
            <a:ext cx="28732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33715" y="2799660"/>
            <a:ext cx="3195680" cy="3105703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11228" y="787783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0332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4656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91525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46088"/>
            <a:ext cx="2629584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3494" y="446089"/>
            <a:ext cx="3790906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1598613"/>
            <a:ext cx="2629584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711194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62428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2415" y="4800600"/>
            <a:ext cx="6591985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2415" y="634965"/>
            <a:ext cx="6591985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2415" y="5367338"/>
            <a:ext cx="6591985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58" y="4910660"/>
            <a:ext cx="1358356" cy="508005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11228" y="4983088"/>
            <a:ext cx="584978" cy="365125"/>
          </a:xfrm>
        </p:spPr>
        <p:txBody>
          <a:bodyPr/>
          <a:lstStyle/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3483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228600"/>
            <a:ext cx="1981200" cy="6638628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0421" y="285"/>
            <a:ext cx="1952272" cy="6852968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5200" y="624110"/>
            <a:ext cx="6589200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2415" y="2133600"/>
            <a:ext cx="6591985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2400" y="6135089"/>
            <a:ext cx="766380" cy="3701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763DB5-B18F-4B21-A533-8C80699DAC79}" type="datetimeFigureOut">
              <a:rPr lang="ru-RU" smtClean="0"/>
              <a:t>11.11.2021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2415" y="6135809"/>
            <a:ext cx="57164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11228" y="787783"/>
            <a:ext cx="5849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79F2D0B-5A36-43C4-9925-D2846761A57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3699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  <p:sldLayoutId id="2147483732" r:id="rId12"/>
    <p:sldLayoutId id="2147483733" r:id="rId13"/>
    <p:sldLayoutId id="2147483734" r:id="rId14"/>
    <p:sldLayoutId id="2147483735" r:id="rId15"/>
    <p:sldLayoutId id="214748373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88208" y="1700808"/>
            <a:ext cx="5298245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4000" b="1" dirty="0" smtClean="0"/>
              <a:t>Презентация </a:t>
            </a:r>
          </a:p>
          <a:p>
            <a:pPr algn="ctr"/>
            <a:r>
              <a:rPr lang="ru-RU" sz="4000" b="1" dirty="0"/>
              <a:t>к</a:t>
            </a:r>
            <a:r>
              <a:rPr lang="ru-RU" sz="4000" b="1" dirty="0" smtClean="0"/>
              <a:t> занятию </a:t>
            </a:r>
            <a:r>
              <a:rPr lang="ru-RU" sz="4000" b="1" smtClean="0"/>
              <a:t>по </a:t>
            </a:r>
            <a:r>
              <a:rPr lang="ru-RU" sz="4000" b="1" smtClean="0"/>
              <a:t>ФЭМП</a:t>
            </a:r>
            <a:endParaRPr lang="ru-RU" sz="4000" b="1" dirty="0" smtClean="0"/>
          </a:p>
          <a:p>
            <a:pPr algn="ctr"/>
            <a:r>
              <a:rPr lang="ru-RU" sz="4000" b="1" dirty="0" smtClean="0">
                <a:solidFill>
                  <a:srgbClr val="FF0000"/>
                </a:solidFill>
              </a:rPr>
              <a:t>«Состав числа»</a:t>
            </a:r>
            <a:endParaRPr lang="ru-RU" sz="4000" b="1" dirty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012160" y="4725144"/>
            <a:ext cx="26853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dirty="0" smtClean="0"/>
              <a:t>Подготовила Григорица Е.В.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31927841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5-конечная звезда 1"/>
          <p:cNvSpPr/>
          <p:nvPr/>
        </p:nvSpPr>
        <p:spPr>
          <a:xfrm>
            <a:off x="571472" y="571480"/>
            <a:ext cx="1571636" cy="1428760"/>
          </a:xfrm>
          <a:prstGeom prst="star5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5-конечная звезда 2"/>
          <p:cNvSpPr/>
          <p:nvPr/>
        </p:nvSpPr>
        <p:spPr>
          <a:xfrm>
            <a:off x="2357422" y="928670"/>
            <a:ext cx="1571636" cy="1428760"/>
          </a:xfrm>
          <a:prstGeom prst="star5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5-конечная звезда 3"/>
          <p:cNvSpPr/>
          <p:nvPr/>
        </p:nvSpPr>
        <p:spPr>
          <a:xfrm>
            <a:off x="4071934" y="571480"/>
            <a:ext cx="1571636" cy="1428760"/>
          </a:xfrm>
          <a:prstGeom prst="star5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5-конечная звезда 4"/>
          <p:cNvSpPr/>
          <p:nvPr/>
        </p:nvSpPr>
        <p:spPr>
          <a:xfrm>
            <a:off x="5643570" y="928670"/>
            <a:ext cx="1571636" cy="1428760"/>
          </a:xfrm>
          <a:prstGeom prst="star5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5-конечная звезда 5"/>
          <p:cNvSpPr/>
          <p:nvPr/>
        </p:nvSpPr>
        <p:spPr>
          <a:xfrm>
            <a:off x="7143768" y="571480"/>
            <a:ext cx="1571636" cy="1428760"/>
          </a:xfrm>
          <a:prstGeom prst="star5">
            <a:avLst/>
          </a:prstGeom>
          <a:solidFill>
            <a:schemeClr val="tx2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428596" y="4786322"/>
            <a:ext cx="207170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Полины было 5 звезд, 2 она потеряла, сколько осталось?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965 0.48265 " pathEditMode="relative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4965 0.48265 " pathEditMode="relative" ptsTypes="AA">
                                      <p:cBhvr>
                                        <p:cTn id="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5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857224" y="571480"/>
            <a:ext cx="1357322" cy="128588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428860" y="571480"/>
            <a:ext cx="1357322" cy="128588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5572132" y="2143116"/>
            <a:ext cx="1357322" cy="128588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572132" y="3500438"/>
            <a:ext cx="1357322" cy="128588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572132" y="4857760"/>
            <a:ext cx="1357322" cy="1285884"/>
          </a:xfrm>
          <a:prstGeom prst="rec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642910" y="4929198"/>
            <a:ext cx="228601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 Матвея было 2 квадрата, Аня дала ему еще три, сколько стало?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2012 L -0.1757 -0.23149 " pathEditMode="relative" rAng="0" ptsTypes="AA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8700" y="-126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 -0.41952 " pathEditMode="relative" ptsTypes="AA">
                                      <p:cBhvr>
                                        <p:cTn id="2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-1.3506E-6 L 0.18663 -0.62696 " pathEditMode="relative" rAng="0" ptsTypes="AA">
                                      <p:cBhvr>
                                        <p:cTn id="25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9300" y="-31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42910" y="571480"/>
            <a:ext cx="1357322" cy="121444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2500298" y="642918"/>
            <a:ext cx="500458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6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6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571472" y="2000240"/>
            <a:ext cx="1203580" cy="1214446"/>
          </a:xfrm>
          <a:prstGeom prst="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Равнобедренный треугольник 4"/>
          <p:cNvSpPr/>
          <p:nvPr/>
        </p:nvSpPr>
        <p:spPr>
          <a:xfrm>
            <a:off x="1857356" y="2000240"/>
            <a:ext cx="1203580" cy="1214446"/>
          </a:xfrm>
          <a:prstGeom prst="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3357554" y="2000240"/>
            <a:ext cx="681597" cy="132343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8000" b="1" dirty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2</a:t>
            </a:r>
            <a:endParaRPr lang="ru-RU" sz="80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42910" y="3786190"/>
            <a:ext cx="9144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643042" y="3786190"/>
            <a:ext cx="9144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643174" y="3786190"/>
            <a:ext cx="9144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3857620" y="3500438"/>
            <a:ext cx="606256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72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3</a:t>
            </a:r>
            <a:endParaRPr lang="ru-RU" sz="72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714348" y="5072074"/>
            <a:ext cx="1428760" cy="857256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Прямоугольник 13"/>
          <p:cNvSpPr/>
          <p:nvPr/>
        </p:nvSpPr>
        <p:spPr>
          <a:xfrm>
            <a:off x="5214942" y="5072074"/>
            <a:ext cx="1428760" cy="857256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3714744" y="5072074"/>
            <a:ext cx="1428760" cy="857256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2214546" y="5072074"/>
            <a:ext cx="1428760" cy="857256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/>
          <p:nvPr/>
        </p:nvSpPr>
        <p:spPr>
          <a:xfrm>
            <a:off x="7000892" y="4786322"/>
            <a:ext cx="668773" cy="1200329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72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4</a:t>
            </a:r>
            <a:endParaRPr lang="ru-RU" sz="72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39" presetClass="entr" presetSubtype="0" ac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9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3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5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7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1" presetID="7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4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  <p:bldP spid="4" grpId="0" animBg="1"/>
      <p:bldP spid="5" grpId="0" animBg="1"/>
      <p:bldP spid="6" grpId="0"/>
      <p:bldP spid="7" grpId="0" animBg="1"/>
      <p:bldP spid="8" grpId="0" animBg="1"/>
      <p:bldP spid="11" grpId="0" animBg="1"/>
      <p:bldP spid="12" grpId="0"/>
      <p:bldP spid="13" grpId="0" animBg="1"/>
      <p:bldP spid="14" grpId="0" animBg="1"/>
      <p:bldP spid="15" grpId="0" animBg="1"/>
      <p:bldP spid="16" grpId="0" animBg="1"/>
      <p:bldP spid="1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642910" y="571480"/>
            <a:ext cx="1357322" cy="1214446"/>
          </a:xfrm>
          <a:prstGeom prst="ellips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3571868" y="642918"/>
            <a:ext cx="1203580" cy="1214446"/>
          </a:xfrm>
          <a:prstGeom prst="triangl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785794"/>
            <a:ext cx="914400" cy="914400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785794"/>
            <a:ext cx="1428760" cy="857256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Ромб 5"/>
          <p:cNvSpPr/>
          <p:nvPr/>
        </p:nvSpPr>
        <p:spPr>
          <a:xfrm>
            <a:off x="2143108" y="357166"/>
            <a:ext cx="1285884" cy="1571636"/>
          </a:xfrm>
          <a:prstGeom prst="diamond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1142976" y="2143116"/>
            <a:ext cx="44435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500298" y="2214554"/>
            <a:ext cx="5261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2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3929058" y="2214554"/>
            <a:ext cx="50687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3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5429256" y="2214554"/>
            <a:ext cx="55335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4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7143768" y="2214554"/>
            <a:ext cx="514885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Прямоугольник 12"/>
          <p:cNvSpPr/>
          <p:nvPr/>
        </p:nvSpPr>
        <p:spPr>
          <a:xfrm>
            <a:off x="4214810" y="3500438"/>
            <a:ext cx="7665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0712 0.23081 " pathEditMode="relative" ptsTypes="AA">
                                      <p:cBhvr>
                                        <p:cTn id="7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xit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0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Motion origin="layout" path="M 0 0 L 0.29931 -0.2729 " pathEditMode="relative" ptsTypes="AA">
                                      <p:cBhvr>
                                        <p:cTn id="93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8" grpId="0"/>
      <p:bldP spid="9" grpId="0"/>
      <p:bldP spid="10" grpId="0"/>
      <p:bldP spid="11" grpId="0"/>
      <p:bldP spid="12" grpId="0"/>
      <p:bldP spid="12" grpId="1"/>
      <p:bldP spid="12" grpId="2"/>
      <p:bldP spid="13" grpId="0"/>
      <p:bldP spid="13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500042"/>
            <a:ext cx="5500726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1, 2, 3, 4, 5 – вышли пальчики гулять.</a:t>
            </a:r>
          </a:p>
          <a:p>
            <a:r>
              <a:rPr lang="ru-RU" sz="2400" dirty="0" smtClean="0"/>
              <a:t> этот пальчик в лес пошел,</a:t>
            </a:r>
          </a:p>
          <a:p>
            <a:r>
              <a:rPr lang="ru-RU" sz="2400" dirty="0" smtClean="0"/>
              <a:t>Этот пальчик гриб нашел,</a:t>
            </a:r>
          </a:p>
          <a:p>
            <a:r>
              <a:rPr lang="ru-RU" sz="2400" dirty="0" smtClean="0"/>
              <a:t>Этот пальчик чистить стал,</a:t>
            </a:r>
          </a:p>
          <a:p>
            <a:r>
              <a:rPr lang="ru-RU" sz="2400" dirty="0" smtClean="0"/>
              <a:t>Этот пальчик жарить стал,</a:t>
            </a:r>
          </a:p>
          <a:p>
            <a:r>
              <a:rPr lang="ru-RU" sz="2400" dirty="0" smtClean="0"/>
              <a:t>Ну а этот только ел,</a:t>
            </a:r>
          </a:p>
          <a:p>
            <a:r>
              <a:rPr lang="ru-RU" sz="2400" dirty="0" smtClean="0"/>
              <a:t>Оттого и растолстел.</a:t>
            </a:r>
          </a:p>
          <a:p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60" y="500042"/>
            <a:ext cx="492922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2 – это 1 и 1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Равнобедренный треугольник 2"/>
          <p:cNvSpPr/>
          <p:nvPr/>
        </p:nvSpPr>
        <p:spPr>
          <a:xfrm>
            <a:off x="2143108" y="1500174"/>
            <a:ext cx="1714512" cy="1785950"/>
          </a:xfrm>
          <a:prstGeom prst="triangl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Равнобедренный треугольник 3"/>
          <p:cNvSpPr/>
          <p:nvPr/>
        </p:nvSpPr>
        <p:spPr>
          <a:xfrm>
            <a:off x="4857752" y="1428736"/>
            <a:ext cx="1714512" cy="1785950"/>
          </a:xfrm>
          <a:prstGeom prst="triangl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929058" y="1643050"/>
            <a:ext cx="85725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C000"/>
                </a:solidFill>
              </a:rPr>
              <a:t>+</a:t>
            </a:r>
            <a:endParaRPr lang="ru-RU" sz="96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43042" y="714356"/>
            <a:ext cx="57864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3</a:t>
            </a:r>
            <a:r>
              <a:rPr lang="ru-RU" sz="44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C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– это 2 и 1, 1 и 1 и 1</a:t>
            </a:r>
            <a:endParaRPr lang="ru-RU" sz="4400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C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85786" y="2786058"/>
            <a:ext cx="1000132" cy="85725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928794" y="2786058"/>
            <a:ext cx="1000132" cy="857256"/>
          </a:xfrm>
          <a:prstGeom prst="rect">
            <a:avLst/>
          </a:prstGeom>
          <a:solidFill>
            <a:srgbClr val="7030A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929058" y="2786058"/>
            <a:ext cx="1000132" cy="857256"/>
          </a:xfrm>
          <a:prstGeom prst="rect">
            <a:avLst/>
          </a:prstGeom>
          <a:solidFill>
            <a:srgbClr val="00206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14678" y="2857496"/>
            <a:ext cx="35719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FFC000"/>
                </a:solidFill>
              </a:rPr>
              <a:t>+</a:t>
            </a: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2571736" y="4857760"/>
            <a:ext cx="1214446" cy="1143008"/>
          </a:xfrm>
          <a:prstGeom prst="ellips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4714876" y="4857760"/>
            <a:ext cx="1214446" cy="1143008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072198" y="4857760"/>
            <a:ext cx="1214446" cy="1143008"/>
          </a:xfrm>
          <a:prstGeom prst="ellipse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4000496" y="5000636"/>
            <a:ext cx="566181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5400" dirty="0" smtClean="0">
                <a:solidFill>
                  <a:srgbClr val="FFC000"/>
                </a:solidFill>
              </a:rPr>
              <a:t>+</a:t>
            </a:r>
            <a:endParaRPr lang="ru-RU" sz="5400" dirty="0">
              <a:solidFill>
                <a:srgbClr val="FFC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/>
      <p:bldP spid="7" grpId="0" animBg="1"/>
      <p:bldP spid="9" grpId="0" animBg="1"/>
      <p:bldP spid="10" grpId="0" animBg="1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57224" y="571480"/>
            <a:ext cx="757242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9600" dirty="0" smtClean="0">
                <a:solidFill>
                  <a:srgbClr val="FFC000"/>
                </a:solidFill>
              </a:rPr>
              <a:t>4</a:t>
            </a:r>
            <a:r>
              <a:rPr lang="ru-RU" sz="5400" dirty="0" smtClean="0">
                <a:solidFill>
                  <a:srgbClr val="FFC000"/>
                </a:solidFill>
              </a:rPr>
              <a:t> – это 1 и 3, 2 и 2, 3 и 1</a:t>
            </a:r>
            <a:endParaRPr lang="ru-RU" sz="5400" dirty="0">
              <a:solidFill>
                <a:srgbClr val="FFC000"/>
              </a:solidFill>
            </a:endParaRPr>
          </a:p>
        </p:txBody>
      </p:sp>
      <p:sp>
        <p:nvSpPr>
          <p:cNvPr id="3" name="Стрелка вправо 2"/>
          <p:cNvSpPr/>
          <p:nvPr/>
        </p:nvSpPr>
        <p:spPr>
          <a:xfrm>
            <a:off x="642910" y="2500306"/>
            <a:ext cx="1000132" cy="785818"/>
          </a:xfrm>
          <a:prstGeom prst="right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право 3"/>
          <p:cNvSpPr/>
          <p:nvPr/>
        </p:nvSpPr>
        <p:spPr>
          <a:xfrm>
            <a:off x="2571736" y="2500306"/>
            <a:ext cx="1000132" cy="785818"/>
          </a:xfrm>
          <a:prstGeom prst="right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право 4"/>
          <p:cNvSpPr/>
          <p:nvPr/>
        </p:nvSpPr>
        <p:spPr>
          <a:xfrm>
            <a:off x="3714744" y="2500306"/>
            <a:ext cx="1000132" cy="785818"/>
          </a:xfrm>
          <a:prstGeom prst="right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Стрелка вправо 5"/>
          <p:cNvSpPr/>
          <p:nvPr/>
        </p:nvSpPr>
        <p:spPr>
          <a:xfrm>
            <a:off x="4857752" y="2500306"/>
            <a:ext cx="1000132" cy="785818"/>
          </a:xfrm>
          <a:prstGeom prst="rightArrow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785918" y="2428868"/>
            <a:ext cx="64294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8" name="Сердце 7"/>
          <p:cNvSpPr/>
          <p:nvPr/>
        </p:nvSpPr>
        <p:spPr>
          <a:xfrm>
            <a:off x="1214414" y="3500438"/>
            <a:ext cx="1071570" cy="785818"/>
          </a:xfrm>
          <a:prstGeom prst="hear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ердце 8"/>
          <p:cNvSpPr/>
          <p:nvPr/>
        </p:nvSpPr>
        <p:spPr>
          <a:xfrm>
            <a:off x="2357422" y="3500438"/>
            <a:ext cx="1071570" cy="785818"/>
          </a:xfrm>
          <a:prstGeom prst="heart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ердце 9"/>
          <p:cNvSpPr/>
          <p:nvPr/>
        </p:nvSpPr>
        <p:spPr>
          <a:xfrm>
            <a:off x="4643438" y="3429000"/>
            <a:ext cx="1071570" cy="785818"/>
          </a:xfrm>
          <a:prstGeom prst="hear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ердце 10"/>
          <p:cNvSpPr/>
          <p:nvPr/>
        </p:nvSpPr>
        <p:spPr>
          <a:xfrm>
            <a:off x="5786446" y="3429000"/>
            <a:ext cx="1071570" cy="785818"/>
          </a:xfrm>
          <a:prstGeom prst="heart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3786182" y="3429000"/>
            <a:ext cx="7143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+</a:t>
            </a:r>
            <a:endParaRPr lang="ru-RU" sz="4000" dirty="0"/>
          </a:p>
        </p:txBody>
      </p:sp>
      <p:sp>
        <p:nvSpPr>
          <p:cNvPr id="13" name="5-конечная звезда 12"/>
          <p:cNvSpPr/>
          <p:nvPr/>
        </p:nvSpPr>
        <p:spPr>
          <a:xfrm>
            <a:off x="2571736" y="4714884"/>
            <a:ext cx="1000132" cy="1000132"/>
          </a:xfrm>
          <a:prstGeom prst="star5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5-конечная звезда 13"/>
          <p:cNvSpPr/>
          <p:nvPr/>
        </p:nvSpPr>
        <p:spPr>
          <a:xfrm>
            <a:off x="3571868" y="4714884"/>
            <a:ext cx="1000132" cy="1000132"/>
          </a:xfrm>
          <a:prstGeom prst="star5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5-конечная звезда 15"/>
          <p:cNvSpPr/>
          <p:nvPr/>
        </p:nvSpPr>
        <p:spPr>
          <a:xfrm>
            <a:off x="4572000" y="4714884"/>
            <a:ext cx="1000132" cy="1000132"/>
          </a:xfrm>
          <a:prstGeom prst="star5">
            <a:avLst/>
          </a:prstGeom>
          <a:solidFill>
            <a:schemeClr val="tx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5-конечная звезда 16"/>
          <p:cNvSpPr/>
          <p:nvPr/>
        </p:nvSpPr>
        <p:spPr>
          <a:xfrm>
            <a:off x="6215074" y="4714884"/>
            <a:ext cx="1000132" cy="1000132"/>
          </a:xfrm>
          <a:prstGeom prst="star5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TextBox 17"/>
          <p:cNvSpPr txBox="1"/>
          <p:nvPr/>
        </p:nvSpPr>
        <p:spPr>
          <a:xfrm>
            <a:off x="5643570" y="4786322"/>
            <a:ext cx="85725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+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1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1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1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1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1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2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2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2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2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2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3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3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3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3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4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4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4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4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49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5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5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5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5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5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6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6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6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6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6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1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2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3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74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75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77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78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79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0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1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3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84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85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86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87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8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0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1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2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  <p:par>
                                <p:cTn id="93" presetID="3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from="(-#ppt_w/2)" to="(#ppt_x)" calcmode="lin" valueType="num">
                                      <p:cBhvr>
                                        <p:cTn id="95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0" to="-1.0" calcmode="lin" valueType="num">
                                      <p:cBhvr>
                                        <p:cTn id="96" dur="200" decel="5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xshear</p:attrName>
                                        </p:attrNameLst>
                                      </p:cBhvr>
                                    </p:anim>
                                    <p:animScale>
                                      <p:cBhvr>
                                        <p:cTn id="97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from x="100000" y="100000"/>
                                      <p:to x="80000" y="100000"/>
                                    </p:animScale>
                                    <p:anim by="(#ppt_h/3+#ppt_w*0.1)" calcmode="lin" valueType="num">
                                      <p:cBhvr additive="sum">
                                        <p:cTn id="98" dur="200" decel="100000" autoRev="1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/>
      <p:bldP spid="8" grpId="0" animBg="1"/>
      <p:bldP spid="9" grpId="0" animBg="1"/>
      <p:bldP spid="10" grpId="0" animBg="1"/>
      <p:bldP spid="11" grpId="0" animBg="1"/>
      <p:bldP spid="12" grpId="0"/>
      <p:bldP spid="13" grpId="0" animBg="1"/>
      <p:bldP spid="14" grpId="0" animBg="1"/>
      <p:bldP spid="16" grpId="0" animBg="1"/>
      <p:bldP spid="17" grpId="0" animBg="1"/>
      <p:bldP spid="1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42910" y="357166"/>
            <a:ext cx="759733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9600" dirty="0" smtClean="0">
                <a:solidFill>
                  <a:srgbClr val="FFC000"/>
                </a:solidFill>
              </a:rPr>
              <a:t>5</a:t>
            </a:r>
            <a:r>
              <a:rPr lang="ru-RU" sz="4400" dirty="0" smtClean="0">
                <a:solidFill>
                  <a:srgbClr val="FFC000"/>
                </a:solidFill>
              </a:rPr>
              <a:t> – это 1 и 4, 2 и 3, 3 и 2, 4 и 1</a:t>
            </a:r>
            <a:endParaRPr lang="ru-RU" sz="4400" dirty="0">
              <a:solidFill>
                <a:srgbClr val="FFC000"/>
              </a:solidFill>
            </a:endParaRPr>
          </a:p>
        </p:txBody>
      </p:sp>
      <p:sp>
        <p:nvSpPr>
          <p:cNvPr id="3" name="Улыбающееся лицо 2"/>
          <p:cNvSpPr/>
          <p:nvPr/>
        </p:nvSpPr>
        <p:spPr>
          <a:xfrm>
            <a:off x="500034" y="2357430"/>
            <a:ext cx="928694" cy="1000132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1928794" y="2357430"/>
            <a:ext cx="928694" cy="1000132"/>
          </a:xfrm>
          <a:prstGeom prst="smileyFac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Улыбающееся лицо 4"/>
          <p:cNvSpPr/>
          <p:nvPr/>
        </p:nvSpPr>
        <p:spPr>
          <a:xfrm>
            <a:off x="2857488" y="2357430"/>
            <a:ext cx="928694" cy="1000132"/>
          </a:xfrm>
          <a:prstGeom prst="smileyFac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Улыбающееся лицо 5"/>
          <p:cNvSpPr/>
          <p:nvPr/>
        </p:nvSpPr>
        <p:spPr>
          <a:xfrm>
            <a:off x="3786182" y="2357430"/>
            <a:ext cx="928694" cy="1000132"/>
          </a:xfrm>
          <a:prstGeom prst="smileyFac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Улыбающееся лицо 6"/>
          <p:cNvSpPr/>
          <p:nvPr/>
        </p:nvSpPr>
        <p:spPr>
          <a:xfrm>
            <a:off x="4714876" y="2357430"/>
            <a:ext cx="928694" cy="1000132"/>
          </a:xfrm>
          <a:prstGeom prst="smileyFace">
            <a:avLst/>
          </a:prstGeom>
          <a:solidFill>
            <a:schemeClr val="tx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1428728" y="2428868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/>
              <a:t>+</a:t>
            </a:r>
          </a:p>
        </p:txBody>
      </p:sp>
      <p:sp>
        <p:nvSpPr>
          <p:cNvPr id="9" name="Облако 8"/>
          <p:cNvSpPr/>
          <p:nvPr/>
        </p:nvSpPr>
        <p:spPr>
          <a:xfrm>
            <a:off x="3500430" y="3429000"/>
            <a:ext cx="914400" cy="914400"/>
          </a:xfrm>
          <a:prstGeom prst="cloud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Облако 9"/>
          <p:cNvSpPr/>
          <p:nvPr/>
        </p:nvSpPr>
        <p:spPr>
          <a:xfrm>
            <a:off x="4500562" y="3429000"/>
            <a:ext cx="914400" cy="914400"/>
          </a:xfrm>
          <a:prstGeom prst="cloud">
            <a:avLst/>
          </a:prstGeom>
          <a:solidFill>
            <a:srgbClr val="00B0F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блако 10"/>
          <p:cNvSpPr/>
          <p:nvPr/>
        </p:nvSpPr>
        <p:spPr>
          <a:xfrm>
            <a:off x="5929322" y="3429000"/>
            <a:ext cx="914400" cy="914400"/>
          </a:xfrm>
          <a:prstGeom prst="cloud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Облако 11"/>
          <p:cNvSpPr/>
          <p:nvPr/>
        </p:nvSpPr>
        <p:spPr>
          <a:xfrm>
            <a:off x="6858016" y="3429000"/>
            <a:ext cx="914400" cy="914400"/>
          </a:xfrm>
          <a:prstGeom prst="cloud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блако 12"/>
          <p:cNvSpPr/>
          <p:nvPr/>
        </p:nvSpPr>
        <p:spPr>
          <a:xfrm>
            <a:off x="7786710" y="3429000"/>
            <a:ext cx="914400" cy="914400"/>
          </a:xfrm>
          <a:prstGeom prst="cloud">
            <a:avLst/>
          </a:prstGeom>
          <a:solidFill>
            <a:srgbClr val="0070C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57818" y="3429000"/>
            <a:ext cx="495649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+</a:t>
            </a:r>
            <a:endParaRPr lang="ru-RU" sz="4400" dirty="0"/>
          </a:p>
        </p:txBody>
      </p:sp>
      <p:sp>
        <p:nvSpPr>
          <p:cNvPr id="15" name="Ромб 14"/>
          <p:cNvSpPr/>
          <p:nvPr/>
        </p:nvSpPr>
        <p:spPr>
          <a:xfrm>
            <a:off x="714348" y="4500570"/>
            <a:ext cx="857256" cy="928694"/>
          </a:xfrm>
          <a:prstGeom prst="diamond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Ромб 15"/>
          <p:cNvSpPr/>
          <p:nvPr/>
        </p:nvSpPr>
        <p:spPr>
          <a:xfrm>
            <a:off x="1571604" y="4500570"/>
            <a:ext cx="857256" cy="928694"/>
          </a:xfrm>
          <a:prstGeom prst="diamond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Ромб 16"/>
          <p:cNvSpPr/>
          <p:nvPr/>
        </p:nvSpPr>
        <p:spPr>
          <a:xfrm>
            <a:off x="2428860" y="4500570"/>
            <a:ext cx="857256" cy="928694"/>
          </a:xfrm>
          <a:prstGeom prst="diamond">
            <a:avLst/>
          </a:prstGeom>
          <a:solidFill>
            <a:schemeClr val="tx2">
              <a:lumMod val="2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Ромб 17"/>
          <p:cNvSpPr/>
          <p:nvPr/>
        </p:nvSpPr>
        <p:spPr>
          <a:xfrm>
            <a:off x="3857620" y="4429132"/>
            <a:ext cx="857256" cy="928694"/>
          </a:xfrm>
          <a:prstGeom prst="diamon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Ромб 18"/>
          <p:cNvSpPr/>
          <p:nvPr/>
        </p:nvSpPr>
        <p:spPr>
          <a:xfrm>
            <a:off x="4714876" y="4429132"/>
            <a:ext cx="857256" cy="928694"/>
          </a:xfrm>
          <a:prstGeom prst="diamond">
            <a:avLst/>
          </a:prstGeom>
          <a:solidFill>
            <a:schemeClr val="accent2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3428992" y="4643446"/>
            <a:ext cx="28575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+</a:t>
            </a:r>
            <a:endParaRPr lang="ru-RU" sz="4400" dirty="0"/>
          </a:p>
        </p:txBody>
      </p:sp>
      <p:sp>
        <p:nvSpPr>
          <p:cNvPr id="21" name="Арка 20"/>
          <p:cNvSpPr/>
          <p:nvPr/>
        </p:nvSpPr>
        <p:spPr>
          <a:xfrm>
            <a:off x="2857488" y="5715016"/>
            <a:ext cx="914400" cy="914400"/>
          </a:xfrm>
          <a:prstGeom prst="blockArc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2" name="Арка 21"/>
          <p:cNvSpPr/>
          <p:nvPr/>
        </p:nvSpPr>
        <p:spPr>
          <a:xfrm>
            <a:off x="3857620" y="5715016"/>
            <a:ext cx="914400" cy="914400"/>
          </a:xfrm>
          <a:prstGeom prst="blockArc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3" name="Арка 22"/>
          <p:cNvSpPr/>
          <p:nvPr/>
        </p:nvSpPr>
        <p:spPr>
          <a:xfrm>
            <a:off x="4857752" y="5715016"/>
            <a:ext cx="914400" cy="914400"/>
          </a:xfrm>
          <a:prstGeom prst="blockArc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4" name="Арка 23"/>
          <p:cNvSpPr/>
          <p:nvPr/>
        </p:nvSpPr>
        <p:spPr>
          <a:xfrm>
            <a:off x="5857884" y="5715016"/>
            <a:ext cx="914400" cy="914400"/>
          </a:xfrm>
          <a:prstGeom prst="blockArc">
            <a:avLst/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Арка 24"/>
          <p:cNvSpPr/>
          <p:nvPr/>
        </p:nvSpPr>
        <p:spPr>
          <a:xfrm>
            <a:off x="7643834" y="5715016"/>
            <a:ext cx="914400" cy="914400"/>
          </a:xfrm>
          <a:prstGeom prst="blockArc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929454" y="5572140"/>
            <a:ext cx="64294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/>
              <a:t>+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8" presetClass="entr" presetSubtype="1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6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  <p:bldP spid="9" grpId="0" animBg="1"/>
      <p:bldP spid="10" grpId="0" animBg="1"/>
      <p:bldP spid="11" grpId="0" animBg="1"/>
      <p:bldP spid="12" grpId="0" animBg="1"/>
      <p:bldP spid="13" grpId="0" animBg="1"/>
      <p:bldP spid="14" grpId="0"/>
      <p:bldP spid="15" grpId="0" animBg="1"/>
      <p:bldP spid="16" grpId="0" animBg="1"/>
      <p:bldP spid="17" grpId="0" animBg="1"/>
      <p:bldP spid="18" grpId="0" animBg="1"/>
      <p:bldP spid="19" grpId="0" animBg="1"/>
      <p:bldP spid="20" grpId="0"/>
      <p:bldP spid="21" grpId="0" animBg="1"/>
      <p:bldP spid="22" grpId="0" animBg="1"/>
      <p:bldP spid="23" grpId="0" animBg="1"/>
      <p:bldP spid="24" grpId="0" animBg="1"/>
      <p:bldP spid="25" grpId="0" animBg="1"/>
      <p:bldP spid="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500042"/>
            <a:ext cx="135732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2214546" y="500042"/>
            <a:ext cx="135732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929058" y="571480"/>
            <a:ext cx="135732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715008" y="571480"/>
            <a:ext cx="135732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429520" y="571480"/>
            <a:ext cx="1357322" cy="135732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Солнце 9"/>
          <p:cNvSpPr/>
          <p:nvPr/>
        </p:nvSpPr>
        <p:spPr>
          <a:xfrm>
            <a:off x="428596" y="4500570"/>
            <a:ext cx="1857388" cy="1785950"/>
          </a:xfrm>
          <a:prstGeom prst="sun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олнце 10"/>
          <p:cNvSpPr/>
          <p:nvPr/>
        </p:nvSpPr>
        <p:spPr>
          <a:xfrm>
            <a:off x="2071670" y="3000372"/>
            <a:ext cx="1857388" cy="1785950"/>
          </a:xfrm>
          <a:prstGeom prst="sun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олнце 11"/>
          <p:cNvSpPr/>
          <p:nvPr/>
        </p:nvSpPr>
        <p:spPr>
          <a:xfrm>
            <a:off x="3786182" y="4572008"/>
            <a:ext cx="1857388" cy="1785950"/>
          </a:xfrm>
          <a:prstGeom prst="sun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олнце 12"/>
          <p:cNvSpPr/>
          <p:nvPr/>
        </p:nvSpPr>
        <p:spPr>
          <a:xfrm>
            <a:off x="5286380" y="3000372"/>
            <a:ext cx="1857388" cy="1785950"/>
          </a:xfrm>
          <a:prstGeom prst="sun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олнце 13"/>
          <p:cNvSpPr/>
          <p:nvPr/>
        </p:nvSpPr>
        <p:spPr>
          <a:xfrm>
            <a:off x="6858016" y="4500570"/>
            <a:ext cx="1857388" cy="1785950"/>
          </a:xfrm>
          <a:prstGeom prst="sun">
            <a:avLst/>
          </a:prstGeom>
          <a:solidFill>
            <a:srgbClr val="FFC000"/>
          </a:solidFill>
          <a:ln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TextBox 15"/>
          <p:cNvSpPr txBox="1"/>
          <p:nvPr/>
        </p:nvSpPr>
        <p:spPr>
          <a:xfrm>
            <a:off x="4500562" y="4857760"/>
            <a:ext cx="50006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1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1071538" y="4786322"/>
            <a:ext cx="558166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2</a:t>
            </a:r>
          </a:p>
        </p:txBody>
      </p:sp>
      <p:sp>
        <p:nvSpPr>
          <p:cNvPr id="18" name="Прямоугольник 17"/>
          <p:cNvSpPr/>
          <p:nvPr/>
        </p:nvSpPr>
        <p:spPr>
          <a:xfrm>
            <a:off x="7500958" y="4857760"/>
            <a:ext cx="55496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err="1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з</a:t>
            </a:r>
            <a:endParaRPr lang="ru-RU" sz="6000" dirty="0"/>
          </a:p>
        </p:txBody>
      </p:sp>
      <p:sp>
        <p:nvSpPr>
          <p:cNvPr id="19" name="Прямоугольник 18"/>
          <p:cNvSpPr/>
          <p:nvPr/>
        </p:nvSpPr>
        <p:spPr>
          <a:xfrm>
            <a:off x="2714612" y="3214686"/>
            <a:ext cx="587020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4</a:t>
            </a:r>
          </a:p>
        </p:txBody>
      </p:sp>
      <p:sp>
        <p:nvSpPr>
          <p:cNvPr id="21" name="Прямоугольник 20"/>
          <p:cNvSpPr/>
          <p:nvPr/>
        </p:nvSpPr>
        <p:spPr>
          <a:xfrm>
            <a:off x="6000760" y="3214686"/>
            <a:ext cx="543739" cy="10156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6000" b="1" dirty="0" smtClean="0">
                <a:ln w="18000">
                  <a:solidFill>
                    <a:schemeClr val="bg1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60007" dir="2000400" sy="-30000" kx="-800400" algn="bl" rotWithShape="0">
                    <a:prstClr val="black">
                      <a:alpha val="20000"/>
                    </a:prstClr>
                  </a:outerShdw>
                </a:effectLst>
              </a:rPr>
              <a:t>5</a:t>
            </a:r>
            <a:endParaRPr lang="ru-RU" sz="6000" b="1" dirty="0">
              <a:ln w="18000">
                <a:solidFill>
                  <a:schemeClr val="bg1"/>
                </a:solidFill>
                <a:prstDash val="solid"/>
                <a:miter lim="800000"/>
              </a:ln>
              <a:solidFill>
                <a:srgbClr val="FF0000"/>
              </a:solidFill>
              <a:effectLst>
                <a:outerShdw blurRad="60007" dir="2000400" sy="-30000" kx="-800400" algn="bl" rotWithShape="0">
                  <a:prstClr val="black">
                    <a:alpha val="20000"/>
                  </a:prstClr>
                </a:outerShdw>
              </a:effectLst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85786" y="1928802"/>
            <a:ext cx="641522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1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23" name="Прямоугольник 22"/>
          <p:cNvSpPr/>
          <p:nvPr/>
        </p:nvSpPr>
        <p:spPr>
          <a:xfrm>
            <a:off x="2500298" y="1928802"/>
            <a:ext cx="78098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8000">
                  <a:solidFill>
                    <a:schemeClr val="accent6">
                      <a:lumMod val="50000"/>
                    </a:schemeClr>
                  </a:solidFill>
                  <a:prstDash val="solid"/>
                  <a:miter lim="800000"/>
                </a:ln>
                <a:solidFill>
                  <a:srgbClr val="00B0F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endParaRPr lang="ru-RU" sz="9600" b="1" cap="none" spc="0" dirty="0">
              <a:ln w="18000">
                <a:solidFill>
                  <a:schemeClr val="accent6">
                    <a:lumMod val="50000"/>
                  </a:schemeClr>
                </a:solidFill>
                <a:prstDash val="solid"/>
                <a:miter lim="800000"/>
              </a:ln>
              <a:solidFill>
                <a:srgbClr val="00B0F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24" name="Прямоугольник 23"/>
          <p:cNvSpPr/>
          <p:nvPr/>
        </p:nvSpPr>
        <p:spPr>
          <a:xfrm>
            <a:off x="4214810" y="1785926"/>
            <a:ext cx="747320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3</a:t>
            </a:r>
            <a:endParaRPr lang="ru-RU" sz="96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929322" y="1785926"/>
            <a:ext cx="82907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9600" b="1" cap="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4</a:t>
            </a:r>
            <a:endParaRPr lang="ru-RU" sz="9600" b="1" cap="all" spc="0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7786710" y="1857364"/>
            <a:ext cx="766557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9600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5</a:t>
            </a:r>
            <a:endParaRPr lang="ru-RU" sz="96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2.27567E-6 L -0.37813 -0.58742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29400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1546 -0.02382 L -0.39358 -0.61124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8900" y="-294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17326 -0.61887 " pathEditMode="relative" ptsTypes="AA">
                                      <p:cBhvr>
                                        <p:cTn id="1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3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78 0.00763 L 0.17048 -0.61124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700" y="-309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4653 -0.58742 " pathEditMode="relative" ptsTypes="AA">
                                      <p:cBhvr>
                                        <p:cTn id="18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9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-0.34653 -0.58742 " pathEditMode="relative" ptsTypes="AA">
                                      <p:cBhvr>
                                        <p:cTn id="20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6233 -0.39871 " pathEditMode="relative" ptsTypes="AA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36233 -0.39871 " pathEditMode="relative" ptsTypes="AA">
                                      <p:cBhvr>
                                        <p:cTn id="26" dur="2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37766 " pathEditMode="relative" ptsTypes="AA">
                                      <p:cBhvr>
                                        <p:cTn id="3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31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L 0.20486 -0.37766 " pathEditMode="relative" ptsTypes="AA">
                                      <p:cBhvr>
                                        <p:cTn id="32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7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 animBg="1"/>
      <p:bldP spid="14" grpId="0" animBg="1"/>
      <p:bldP spid="16" grpId="0"/>
      <p:bldP spid="17" grpId="0"/>
      <p:bldP spid="18" grpId="0"/>
      <p:bldP spid="19" grpId="0"/>
      <p:bldP spid="21" grpId="0"/>
      <p:bldP spid="22" grpId="0"/>
      <p:bldP spid="23" grpId="0"/>
      <p:bldP spid="24" grpId="0"/>
      <p:bldP spid="25" grpId="0"/>
      <p:bldP spid="2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Улыбающееся лицо 1"/>
          <p:cNvSpPr/>
          <p:nvPr/>
        </p:nvSpPr>
        <p:spPr>
          <a:xfrm>
            <a:off x="571472" y="714356"/>
            <a:ext cx="2286016" cy="2071702"/>
          </a:xfrm>
          <a:prstGeom prst="smileyFace">
            <a:avLst/>
          </a:prstGeom>
          <a:solidFill>
            <a:srgbClr val="FF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Улыбающееся лицо 2"/>
          <p:cNvSpPr/>
          <p:nvPr/>
        </p:nvSpPr>
        <p:spPr>
          <a:xfrm>
            <a:off x="3214678" y="1928802"/>
            <a:ext cx="2286016" cy="2071702"/>
          </a:xfrm>
          <a:prstGeom prst="smileyFace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лыбающееся лицо 3"/>
          <p:cNvSpPr/>
          <p:nvPr/>
        </p:nvSpPr>
        <p:spPr>
          <a:xfrm>
            <a:off x="5857884" y="3643314"/>
            <a:ext cx="2286016" cy="2071702"/>
          </a:xfrm>
          <a:prstGeom prst="smileyFace">
            <a:avLst/>
          </a:prstGeom>
          <a:solidFill>
            <a:srgbClr val="FFFF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143240" y="571480"/>
            <a:ext cx="5643602" cy="5786478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лако 1"/>
          <p:cNvSpPr/>
          <p:nvPr/>
        </p:nvSpPr>
        <p:spPr>
          <a:xfrm>
            <a:off x="500034" y="428604"/>
            <a:ext cx="2357454" cy="1714512"/>
          </a:xfrm>
          <a:prstGeom prst="cloud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Облако 2"/>
          <p:cNvSpPr/>
          <p:nvPr/>
        </p:nvSpPr>
        <p:spPr>
          <a:xfrm>
            <a:off x="3428992" y="2357430"/>
            <a:ext cx="2357454" cy="1714512"/>
          </a:xfrm>
          <a:prstGeom prst="cloud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Облако 3"/>
          <p:cNvSpPr/>
          <p:nvPr/>
        </p:nvSpPr>
        <p:spPr>
          <a:xfrm>
            <a:off x="6072198" y="4429132"/>
            <a:ext cx="2357454" cy="1714512"/>
          </a:xfrm>
          <a:prstGeom prst="cloud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Облако 4"/>
          <p:cNvSpPr/>
          <p:nvPr/>
        </p:nvSpPr>
        <p:spPr>
          <a:xfrm>
            <a:off x="642910" y="4429132"/>
            <a:ext cx="2357454" cy="1714512"/>
          </a:xfrm>
          <a:prstGeom prst="cloud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Облако 5"/>
          <p:cNvSpPr/>
          <p:nvPr/>
        </p:nvSpPr>
        <p:spPr>
          <a:xfrm>
            <a:off x="6072198" y="500042"/>
            <a:ext cx="2357454" cy="1714512"/>
          </a:xfrm>
          <a:prstGeom prst="cloud">
            <a:avLst/>
          </a:prstGeom>
          <a:solidFill>
            <a:srgbClr val="00B0F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357166"/>
            <a:ext cx="3128978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5643570" y="4143380"/>
            <a:ext cx="3128978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5643570" y="357166"/>
            <a:ext cx="3128978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357158" y="4214818"/>
            <a:ext cx="3128978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3000364" y="2285992"/>
            <a:ext cx="3128978" cy="2071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9" grpId="0" animBg="1"/>
      <p:bldP spid="10" grpId="0" animBg="1"/>
      <p:bldP spid="11" grpId="0" animBg="1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68</TotalTime>
  <Words>167</Words>
  <Application>Microsoft Office PowerPoint</Application>
  <PresentationFormat>Экран (4:3)</PresentationFormat>
  <Paragraphs>47</Paragraphs>
  <Slides>13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Легкий дым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User1</dc:creator>
  <cp:lastModifiedBy>Светлана</cp:lastModifiedBy>
  <cp:revision>9</cp:revision>
  <dcterms:created xsi:type="dcterms:W3CDTF">2014-09-15T14:56:51Z</dcterms:created>
  <dcterms:modified xsi:type="dcterms:W3CDTF">2021-11-11T08:03:45Z</dcterms:modified>
</cp:coreProperties>
</file>