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3" r:id="rId5"/>
    <p:sldId id="269" r:id="rId6"/>
    <p:sldId id="266" r:id="rId7"/>
    <p:sldId id="274" r:id="rId8"/>
    <p:sldId id="27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row-clever.com/wp-content/uploads/2013/11/eskimos.jpg"/>
          <p:cNvPicPr>
            <a:picLocks noChangeAspect="1" noChangeArrowheads="1"/>
          </p:cNvPicPr>
          <p:nvPr/>
        </p:nvPicPr>
        <p:blipFill>
          <a:blip r:embed="rId2"/>
          <a:srcRect l="15812" t="11458" r="19180" b="11458"/>
          <a:stretch>
            <a:fillRect/>
          </a:stretch>
        </p:blipFill>
        <p:spPr bwMode="auto">
          <a:xfrm>
            <a:off x="2071670" y="2143116"/>
            <a:ext cx="4714905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8858" y="2143116"/>
            <a:ext cx="5143536" cy="139541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(эскимосская народная сказка)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http://akbuzatrb-ufa.ru/uploads/posts/2016-08/1470834395_04-2016-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9144000" cy="128588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69713" y="332656"/>
            <a:ext cx="6404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Презентация по Образовательной области «Речевое развитие»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236296" y="5373216"/>
            <a:ext cx="1614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Малецкая И.В.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к лисичка бычка обидела"/>
          <p:cNvPicPr>
            <a:picLocks noChangeAspect="1" noChangeArrowheads="1"/>
          </p:cNvPicPr>
          <p:nvPr/>
        </p:nvPicPr>
        <p:blipFill>
          <a:blip r:embed="rId2"/>
          <a:srcRect b="2325"/>
          <a:stretch>
            <a:fillRect/>
          </a:stretch>
        </p:blipFill>
        <p:spPr bwMode="auto">
          <a:xfrm>
            <a:off x="1571604" y="142851"/>
            <a:ext cx="6000792" cy="586124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6143644"/>
            <a:ext cx="646657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Шла однажды лисичка по берегу моря.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657671"/>
            <a:ext cx="84296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 бычок, рыбешка морская, высунулся из воды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 стал лисичку разглядывать.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Picture 2" descr="Как лисичка бычка обиде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85794"/>
            <a:ext cx="6572296" cy="4235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ulbilibino.ru/wp-content/uploads/2015/02/%D0%9A%D0%B0%D0%BA-%D0%BB%D0%B8%D1%81%D0%B8%D1%87%D0%BA%D0%B0-%D0%B1%D1%8B%D1%87%D0%BA%D0%B0-%D0%BE%D0%B1%D0%B8%D0%B4%D0%B5%D0%BB%D0%B0.jpg"/>
          <p:cNvPicPr>
            <a:picLocks noChangeAspect="1" noChangeArrowheads="1"/>
          </p:cNvPicPr>
          <p:nvPr/>
        </p:nvPicPr>
        <p:blipFill>
          <a:blip r:embed="rId2"/>
          <a:srcRect l="5087" r="6968" b="6060"/>
          <a:stretch>
            <a:fillRect/>
          </a:stretch>
        </p:blipFill>
        <p:spPr bwMode="auto">
          <a:xfrm>
            <a:off x="0" y="214290"/>
            <a:ext cx="9055586" cy="442915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28598" y="4286256"/>
            <a:ext cx="7215302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2000" b="1" dirty="0" smtClean="0">
                <a:solidFill>
                  <a:srgbClr val="002060"/>
                </a:solidFill>
              </a:rPr>
              <a:t>Увидала лисичка бычка и запела: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 — Бычок, бычок,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Пучеглазый,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Бычок, бычок,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Большеротый,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Бычок, бычок,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Колючий бочок!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2143116"/>
            <a:ext cx="32147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А бычок ей говорит: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 — А ты косматая, и глаза у тебя круглые! И в море ты жить не можешь!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https://img-fotki.yandex.ru/get/27460/1808891.54/0_eb6e1_aa793b94_XL.jpg"/>
          <p:cNvPicPr>
            <a:picLocks noChangeAspect="1" noChangeArrowheads="1"/>
          </p:cNvPicPr>
          <p:nvPr/>
        </p:nvPicPr>
        <p:blipFill>
          <a:blip r:embed="rId2"/>
          <a:srcRect r="49375"/>
          <a:stretch>
            <a:fillRect/>
          </a:stretch>
        </p:blipFill>
        <p:spPr bwMode="auto">
          <a:xfrm>
            <a:off x="3643306" y="0"/>
            <a:ext cx="5357818" cy="6879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attach/d/0/138/687/138687652_4752699_1a.jpg"/>
          <p:cNvPicPr>
            <a:picLocks noChangeAspect="1" noChangeArrowheads="1"/>
          </p:cNvPicPr>
          <p:nvPr/>
        </p:nvPicPr>
        <p:blipFill>
          <a:blip r:embed="rId2"/>
          <a:srcRect l="52344"/>
          <a:stretch>
            <a:fillRect/>
          </a:stretch>
        </p:blipFill>
        <p:spPr bwMode="auto">
          <a:xfrm>
            <a:off x="3929058" y="0"/>
            <a:ext cx="4588450" cy="6858000"/>
          </a:xfrm>
          <a:prstGeom prst="rect">
            <a:avLst/>
          </a:prstGeom>
          <a:noFill/>
        </p:spPr>
      </p:pic>
      <p:pic>
        <p:nvPicPr>
          <p:cNvPr id="6" name="Picture 2" descr="http://culbilibino.ru/wp-content/uploads/2015/02/%D0%9A%D0%B0%D0%BA-%D0%BB%D0%B8%D1%81%D0%B8%D1%87%D0%BA%D0%B0-%D0%B1%D1%8B%D1%87%D0%BA%D0%B0-%D0%BE%D0%B1%D0%B8%D0%B4%D0%B5%D0%BB%D0%B0.jpg"/>
          <p:cNvPicPr>
            <a:picLocks noChangeAspect="1" noChangeArrowheads="1"/>
          </p:cNvPicPr>
          <p:nvPr/>
        </p:nvPicPr>
        <p:blipFill>
          <a:blip r:embed="rId3"/>
          <a:srcRect l="5087" r="50511" b="25757"/>
          <a:stretch>
            <a:fillRect/>
          </a:stretch>
        </p:blipFill>
        <p:spPr bwMode="auto">
          <a:xfrm>
            <a:off x="285720" y="3214686"/>
            <a:ext cx="4198744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42844" y="357166"/>
            <a:ext cx="40719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Заплакала маленькая лисичка и побежала домой.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Лиса-мать спрашивает: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 — Кто тебя обидел, доченька? Почему ты плачешь?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 — Как же мне не плакать? Меня морской бычок обидел. Наговорил мне, что я косматая и глаза у меня круглые.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5" name="Picture 2" descr="https://www.litmir.me/BookBinary/197959/1396025760/i_051.jpg/0"/>
          <p:cNvPicPr>
            <a:picLocks noChangeAspect="1" noChangeArrowheads="1"/>
          </p:cNvPicPr>
          <p:nvPr/>
        </p:nvPicPr>
        <p:blipFill>
          <a:blip r:embed="rId4"/>
          <a:srcRect l="-1531" r="40356" b="23550"/>
          <a:stretch>
            <a:fillRect/>
          </a:stretch>
        </p:blipFill>
        <p:spPr bwMode="auto">
          <a:xfrm flipH="1">
            <a:off x="6715140" y="285728"/>
            <a:ext cx="2114591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429132"/>
            <a:ext cx="83582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А лиса спрашивает: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 — А ты ему ничего не говорила?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Лисичка говорит: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 — Сказала.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 — Что ты ему сказала? — спросила лиса.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 — А я ему сказала, что он пучеглазый да большеротый.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 — Вот видишь, — сказала мать-лисица, — ты первая его обидела.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https://zooclub.ru/attach/30000/30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52"/>
            <a:ext cx="6572264" cy="4173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www.kaartoutlet.nl/img/cards/12302/418_418_eskimo-penqu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-48"/>
            <a:ext cx="6858048" cy="685804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844" y="7857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КОНЕЦ СКАЗКИ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55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Yana</dc:creator>
  <cp:lastModifiedBy>Светлана</cp:lastModifiedBy>
  <cp:revision>9</cp:revision>
  <dcterms:created xsi:type="dcterms:W3CDTF">2017-12-01T13:54:56Z</dcterms:created>
  <dcterms:modified xsi:type="dcterms:W3CDTF">2021-11-11T08:23:55Z</dcterms:modified>
</cp:coreProperties>
</file>